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Уровень текста 1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4" name="«Место ввода цитаты»."/>
          <p:cNvSpPr txBox="1"/>
          <p:nvPr>
            <p:ph type="body" sz="quarter" idx="13"/>
          </p:nvPr>
        </p:nvSpPr>
        <p:spPr>
          <a:xfrm>
            <a:off x="1270000" y="4308599"/>
            <a:ext cx="10464800" cy="609777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Изображение"/>
          <p:cNvSpPr/>
          <p:nvPr>
            <p:ph type="pic" idx="13"/>
          </p:nvPr>
        </p:nvSpPr>
        <p:spPr>
          <a:xfrm>
            <a:off x="-929606" y="-12700"/>
            <a:ext cx="16551778" cy="1103451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/>
          <p:nvPr>
            <p:ph type="pic" idx="13"/>
          </p:nvPr>
        </p:nvSpPr>
        <p:spPr>
          <a:xfrm>
            <a:off x="-647700" y="508000"/>
            <a:ext cx="12369801" cy="6142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2" name="Уровень текста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Изображение"/>
          <p:cNvSpPr/>
          <p:nvPr>
            <p:ph type="pic" idx="13"/>
          </p:nvPr>
        </p:nvSpPr>
        <p:spPr>
          <a:xfrm>
            <a:off x="2451057" y="-138499"/>
            <a:ext cx="13525503" cy="90170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Текст заголовка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0" name="Уровень текста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7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Изображение"/>
          <p:cNvSpPr/>
          <p:nvPr>
            <p:ph type="pic" idx="13"/>
          </p:nvPr>
        </p:nvSpPr>
        <p:spPr>
          <a:xfrm>
            <a:off x="4473575" y="2032000"/>
            <a:ext cx="10287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7" name="Уровень текста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Изображение"/>
          <p:cNvSpPr/>
          <p:nvPr>
            <p:ph type="pic" sz="quarter" idx="13"/>
          </p:nvPr>
        </p:nvSpPr>
        <p:spPr>
          <a:xfrm>
            <a:off x="6426200" y="4965700"/>
            <a:ext cx="5886450" cy="3924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Изображение"/>
          <p:cNvSpPr/>
          <p:nvPr>
            <p:ph type="pic" sz="quarter" idx="14"/>
          </p:nvPr>
        </p:nvSpPr>
        <p:spPr>
          <a:xfrm>
            <a:off x="6737350" y="639232"/>
            <a:ext cx="5880100" cy="39200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Изображение"/>
          <p:cNvSpPr/>
          <p:nvPr>
            <p:ph type="pic" idx="15"/>
          </p:nvPr>
        </p:nvSpPr>
        <p:spPr>
          <a:xfrm>
            <a:off x="-3400425" y="-127000"/>
            <a:ext cx="13525500" cy="9017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"/><Relationship Id="rId3" Type="http://schemas.openxmlformats.org/officeDocument/2006/relationships/image" Target="../media/image1.gif"/><Relationship Id="rId4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0000"/>
            </a:gs>
            <a:gs pos="65008">
              <a:srgbClr val="0C0726"/>
            </a:gs>
            <a:gs pos="100000">
              <a:srgbClr val="180E4D"/>
            </a:gs>
          </a:gsLst>
          <a:lin ang="5292349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«Gothic Revival»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«Gothic Revival»</a:t>
            </a:r>
          </a:p>
        </p:txBody>
      </p:sp>
      <p:sp>
        <p:nvSpPr>
          <p:cNvPr id="120" name="Подготовил: Банных Никита"/>
          <p:cNvSpPr txBox="1"/>
          <p:nvPr>
            <p:ph type="subTitle" sz="quarter" idx="1"/>
          </p:nvPr>
        </p:nvSpPr>
        <p:spPr>
          <a:xfrm>
            <a:off x="4277828" y="8398964"/>
            <a:ext cx="10464801" cy="1130302"/>
          </a:xfrm>
          <a:prstGeom prst="rect">
            <a:avLst/>
          </a:prstGeom>
        </p:spPr>
        <p:txBody>
          <a:bodyPr/>
          <a:lstStyle/>
          <a:p>
            <a:pPr/>
            <a:r>
              <a:t>Подготовил: Банных Никита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0000"/>
            </a:gs>
            <a:gs pos="65008">
              <a:srgbClr val="0C0726"/>
            </a:gs>
            <a:gs pos="100000">
              <a:srgbClr val="180E4D"/>
            </a:gs>
          </a:gsLst>
          <a:lin ang="5292349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Игры платформер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Игры платформеры</a:t>
            </a:r>
          </a:p>
        </p:txBody>
      </p:sp>
      <p:sp>
        <p:nvSpPr>
          <p:cNvPr id="123" name="Платформер— жанр компьютерных игр, в которых основной чертой игрового процесса является прыгание по платформам, лазанье по лестницам, собирание предметов, обычно необходимых для завершения уровня."/>
          <p:cNvSpPr txBox="1"/>
          <p:nvPr/>
        </p:nvSpPr>
        <p:spPr>
          <a:xfrm>
            <a:off x="969622" y="2199980"/>
            <a:ext cx="9998843" cy="250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Платформер— жанр компьютерных игр, в которых основной чертой игрового процесса является прыгание по платформам, лазанье по лестницам, собирание предметов, обычно необходимых для завершения уровня.</a:t>
            </a:r>
          </a:p>
        </p:txBody>
      </p:sp>
      <p:sp>
        <p:nvSpPr>
          <p:cNvPr id="124" name="*пример игры платформера"/>
          <p:cNvSpPr txBox="1"/>
          <p:nvPr/>
        </p:nvSpPr>
        <p:spPr>
          <a:xfrm>
            <a:off x="4380534" y="9097888"/>
            <a:ext cx="424373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пример игры платформера</a:t>
            </a:r>
          </a:p>
        </p:txBody>
      </p:sp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rcRect l="2319" t="2319" r="2318" b="2318"/>
          <a:stretch>
            <a:fillRect/>
          </a:stretch>
        </p:blipFill>
        <p:spPr>
          <a:xfrm>
            <a:off x="2888947" y="4927760"/>
            <a:ext cx="7226760" cy="4065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0000"/>
            </a:gs>
            <a:gs pos="65008">
              <a:srgbClr val="0C0726"/>
            </a:gs>
            <a:gs pos="100000">
              <a:srgbClr val="180E4D"/>
            </a:gs>
          </a:gsLst>
          <a:lin ang="5292349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Игры платформер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/>
            <a:r>
              <a:t>Примеры игр платформеров</a:t>
            </a:r>
          </a:p>
        </p:txBody>
      </p:sp>
      <p:pic>
        <p:nvPicPr>
          <p:cNvPr id="12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5917" y="2840668"/>
            <a:ext cx="4541823" cy="3027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0165" y="2799098"/>
            <a:ext cx="4384931" cy="3069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82557" y="6254648"/>
            <a:ext cx="4552792" cy="3241589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«Super Mario»"/>
          <p:cNvSpPr txBox="1"/>
          <p:nvPr/>
        </p:nvSpPr>
        <p:spPr>
          <a:xfrm>
            <a:off x="2122224" y="2225031"/>
            <a:ext cx="211866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«Super Mario»</a:t>
            </a:r>
          </a:p>
        </p:txBody>
      </p:sp>
      <p:sp>
        <p:nvSpPr>
          <p:cNvPr id="132" name="«Sonic»"/>
          <p:cNvSpPr txBox="1"/>
          <p:nvPr/>
        </p:nvSpPr>
        <p:spPr>
          <a:xfrm>
            <a:off x="9436289" y="2225031"/>
            <a:ext cx="119268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«Sonic»</a:t>
            </a:r>
          </a:p>
        </p:txBody>
      </p:sp>
      <p:sp>
        <p:nvSpPr>
          <p:cNvPr id="133" name="«Castlevania»"/>
          <p:cNvSpPr txBox="1"/>
          <p:nvPr/>
        </p:nvSpPr>
        <p:spPr>
          <a:xfrm>
            <a:off x="5541835" y="5534588"/>
            <a:ext cx="2034236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«Castlevania»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0000"/>
            </a:gs>
            <a:gs pos="65008">
              <a:srgbClr val="0C0726"/>
            </a:gs>
            <a:gs pos="100000">
              <a:srgbClr val="180E4D"/>
            </a:gs>
          </a:gsLst>
          <a:lin ang="5292349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Текст"/>
          <p:cNvSpPr txBox="1"/>
          <p:nvPr/>
        </p:nvSpPr>
        <p:spPr>
          <a:xfrm>
            <a:off x="6402882" y="4646270"/>
            <a:ext cx="199035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136" name="Использованные технологи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/>
            <a:r>
              <a:t>Использованные технологии</a:t>
            </a:r>
          </a:p>
        </p:txBody>
      </p:sp>
      <p:sp>
        <p:nvSpPr>
          <p:cNvPr id="137" name="- Pygame…"/>
          <p:cNvSpPr txBox="1"/>
          <p:nvPr/>
        </p:nvSpPr>
        <p:spPr>
          <a:xfrm>
            <a:off x="975680" y="2548269"/>
            <a:ext cx="3025522" cy="1990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sz="4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- Pygame</a:t>
            </a:r>
          </a:p>
          <a:p>
            <a:pPr algn="l">
              <a:spcBef>
                <a:spcPts val="4200"/>
              </a:spcBef>
              <a:defRPr sz="4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- Tiled Map</a:t>
            </a:r>
          </a:p>
        </p:txBody>
      </p:sp>
      <p:pic>
        <p:nvPicPr>
          <p:cNvPr id="13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6118023"/>
            <a:ext cx="8128000" cy="3213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5122" y="2236333"/>
            <a:ext cx="3263903" cy="3238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0000"/>
            </a:gs>
            <a:gs pos="65008">
              <a:srgbClr val="0C0726"/>
            </a:gs>
            <a:gs pos="100000">
              <a:srgbClr val="180E4D"/>
            </a:gs>
          </a:gsLst>
          <a:lin ang="5292349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Текст"/>
          <p:cNvSpPr txBox="1"/>
          <p:nvPr/>
        </p:nvSpPr>
        <p:spPr>
          <a:xfrm>
            <a:off x="6402882" y="4646270"/>
            <a:ext cx="199035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142" name="Tiled Map Editor"/>
          <p:cNvSpPr txBox="1"/>
          <p:nvPr>
            <p:ph type="title"/>
          </p:nvPr>
        </p:nvSpPr>
        <p:spPr>
          <a:xfrm>
            <a:off x="1938467" y="254000"/>
            <a:ext cx="11099803" cy="2159000"/>
          </a:xfrm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/>
            <a:r>
              <a:t>Tiled Map Editor</a:t>
            </a:r>
          </a:p>
        </p:txBody>
      </p:sp>
      <p:pic>
        <p:nvPicPr>
          <p:cNvPr id="14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517" y="796925"/>
            <a:ext cx="1081396" cy="1072979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Tiled — кроссплатформенный открытый редактор тайловых карт для игр. Он позволяет создавать карты для 2-мерных игр (с видом сбоку, таких, как  платформеров, или видом сверху )."/>
          <p:cNvSpPr txBox="1"/>
          <p:nvPr/>
        </p:nvSpPr>
        <p:spPr>
          <a:xfrm>
            <a:off x="629156" y="2512973"/>
            <a:ext cx="10550705" cy="2033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b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T</a:t>
            </a:r>
            <a:r>
              <a:rPr b="0"/>
              <a:t>iled — кроссплатформенный открытый редактор тайловых карт для игр. Он позволяет создавать карты для 2-мерных игр (с видом сбоку, таких, как платформеров, или видом сверху ).</a:t>
            </a:r>
          </a:p>
        </p:txBody>
      </p:sp>
      <p:pic>
        <p:nvPicPr>
          <p:cNvPr id="145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36560" y="4787134"/>
            <a:ext cx="7303036" cy="4747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0000"/>
            </a:gs>
            <a:gs pos="65008">
              <a:srgbClr val="0C0726"/>
            </a:gs>
            <a:gs pos="100000">
              <a:srgbClr val="180E4D"/>
            </a:gs>
          </a:gsLst>
          <a:lin ang="5292349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Текст"/>
          <p:cNvSpPr txBox="1"/>
          <p:nvPr/>
        </p:nvSpPr>
        <p:spPr>
          <a:xfrm>
            <a:off x="6402882" y="4646270"/>
            <a:ext cx="199035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148" name="Tiled Map Editor"/>
          <p:cNvSpPr txBox="1"/>
          <p:nvPr>
            <p:ph type="title"/>
          </p:nvPr>
        </p:nvSpPr>
        <p:spPr>
          <a:xfrm>
            <a:off x="1938467" y="254000"/>
            <a:ext cx="11099803" cy="2159000"/>
          </a:xfrm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/>
            <a:r>
              <a:t>Tiled Map Editor</a:t>
            </a:r>
          </a:p>
        </p:txBody>
      </p:sp>
      <p:pic>
        <p:nvPicPr>
          <p:cNvPr id="14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517" y="796925"/>
            <a:ext cx="1081396" cy="1072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-2.gif" descr="image-2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87951" y="3376543"/>
            <a:ext cx="8396849" cy="4723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0x72_DungeonTilesetII_v1.1.png" descr="0x72_DungeonTilesetII_v1.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4046" y="2906068"/>
            <a:ext cx="2668070" cy="5664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0000"/>
            </a:gs>
            <a:gs pos="65008">
              <a:srgbClr val="0C0726"/>
            </a:gs>
            <a:gs pos="100000">
              <a:srgbClr val="180E4D"/>
            </a:gs>
          </a:gsLst>
          <a:lin ang="5292349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Игровой процесс предоставлен в видео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pPr/>
            <a:r>
              <a:t>Игровой процесс предоставлен в видео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0000"/>
            </a:gs>
            <a:gs pos="65008">
              <a:srgbClr val="0C0726"/>
            </a:gs>
            <a:gs pos="100000">
              <a:srgbClr val="180E4D"/>
            </a:gs>
          </a:gsLst>
          <a:lin ang="5292349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Спасибо за внимание!"/>
          <p:cNvSpPr txBox="1"/>
          <p:nvPr>
            <p:ph type="title"/>
          </p:nvPr>
        </p:nvSpPr>
        <p:spPr>
          <a:xfrm>
            <a:off x="1032112" y="3232149"/>
            <a:ext cx="10940576" cy="3289301"/>
          </a:xfrm>
          <a:prstGeom prst="rect">
            <a:avLst/>
          </a:prstGeom>
        </p:spPr>
        <p:txBody>
          <a:bodyPr/>
          <a:lstStyle>
            <a:lvl1pPr>
              <a:defRPr sz="7700"/>
            </a:lvl1pPr>
          </a:lstStyle>
          <a:p>
            <a:pPr/>
            <a:r>
              <a:t>Спасибо за внимание!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